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BEEB6-493F-47CE-968A-FBBF47E35DF8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3E715-ACD2-49D3-B768-12BF84E44D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2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E715-ACD2-49D3-B768-12BF84E44D4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96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E715-ACD2-49D3-B768-12BF84E44D4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17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E715-ACD2-49D3-B768-12BF84E44D4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28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E715-ACD2-49D3-B768-12BF84E44D4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19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1437F5-5AEA-4672-B928-D55816F506F5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99D45E-4ECB-4AFC-8B97-DB5FA913ABD9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2928926" cy="1255711"/>
          </a:xfrm>
        </p:spPr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7643866" cy="307183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                                        Naše největší řeka je Labe.        Naše nejdelší řeka je Vltava.</a:t>
            </a:r>
          </a:p>
          <a:p>
            <a:r>
              <a:rPr lang="cs-CZ" dirty="0" smtClean="0"/>
              <a:t>Naše největší vodní </a:t>
            </a:r>
            <a:r>
              <a:rPr lang="cs-CZ" dirty="0" err="1" smtClean="0"/>
              <a:t>nádrš</a:t>
            </a:r>
            <a:r>
              <a:rPr lang="cs-CZ" dirty="0" smtClean="0"/>
              <a:t> je Lipno.</a:t>
            </a:r>
          </a:p>
          <a:p>
            <a:r>
              <a:rPr lang="cs-CZ" dirty="0" smtClean="0"/>
              <a:t>Naše největší jezero je Černé jezero.</a:t>
            </a:r>
          </a:p>
          <a:p>
            <a:r>
              <a:rPr lang="cs-CZ" dirty="0" smtClean="0"/>
              <a:t>Náš největší rybník je </a:t>
            </a:r>
            <a:r>
              <a:rPr lang="cs-CZ" dirty="0" err="1" smtClean="0"/>
              <a:t>Rožumberk</a:t>
            </a:r>
            <a:r>
              <a:rPr lang="cs-CZ" dirty="0" smtClean="0"/>
              <a:t>.</a:t>
            </a:r>
          </a:p>
          <a:p>
            <a:r>
              <a:rPr lang="cs-CZ" dirty="0" smtClean="0"/>
              <a:t>Máme 60 řek.</a:t>
            </a:r>
          </a:p>
          <a:p>
            <a:r>
              <a:rPr lang="cs-CZ" dirty="0" smtClean="0"/>
              <a:t>Máme 40 rybníků.</a:t>
            </a:r>
          </a:p>
          <a:p>
            <a:r>
              <a:rPr lang="cs-CZ" dirty="0" smtClean="0"/>
              <a:t>Jezer máme 24.    </a:t>
            </a:r>
            <a:endParaRPr lang="cs-CZ" dirty="0"/>
          </a:p>
        </p:txBody>
      </p:sp>
      <p:pic>
        <p:nvPicPr>
          <p:cNvPr id="1027" name="Picture 3" descr="C:\Users\Jirka\Desktop\mapa-cr-slepa-relief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786346" cy="2871808"/>
          </a:xfrm>
          <a:prstGeom prst="rect">
            <a:avLst/>
          </a:prstGeom>
          <a:noFill/>
        </p:spPr>
      </p:pic>
      <p:pic>
        <p:nvPicPr>
          <p:cNvPr id="1029" name="Picture 5" descr="C:\Users\Jirka\Desktop\ma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3857613" cy="221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3071810"/>
            <a:ext cx="8786874" cy="1109650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 smtClean="0"/>
              <a:t>                   Pramen Labe                                                                            pramen Vltavy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             Vodní nádrž Lipno                                                                         Černé jezero</a:t>
            </a:r>
            <a:endParaRPr lang="cs-CZ" sz="1600" dirty="0"/>
          </a:p>
        </p:txBody>
      </p:sp>
      <p:pic>
        <p:nvPicPr>
          <p:cNvPr id="2050" name="Picture 2" descr="C:\Users\Jirka\Desktop\pramen_la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82149"/>
            <a:ext cx="3929090" cy="2602343"/>
          </a:xfrm>
          <a:prstGeom prst="rect">
            <a:avLst/>
          </a:prstGeom>
          <a:noFill/>
        </p:spPr>
      </p:pic>
      <p:pic>
        <p:nvPicPr>
          <p:cNvPr id="2051" name="Picture 3" descr="C:\Users\Jirka\Desktop\prameny_vltavy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147264" y="23003012"/>
            <a:ext cx="13858972" cy="9809550"/>
          </a:xfrm>
          <a:prstGeom prst="rect">
            <a:avLst/>
          </a:prstGeom>
          <a:noFill/>
        </p:spPr>
      </p:pic>
      <p:pic>
        <p:nvPicPr>
          <p:cNvPr id="2052" name="Picture 4" descr="C:\Users\Jirka\Desktop\prameny_vltavy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66"/>
            <a:ext cx="3643338" cy="2732504"/>
          </a:xfrm>
          <a:prstGeom prst="rect">
            <a:avLst/>
          </a:prstGeom>
          <a:noFill/>
        </p:spPr>
      </p:pic>
      <p:pic>
        <p:nvPicPr>
          <p:cNvPr id="2053" name="Picture 5" descr="C:\Users\Jirka\Desktop\lipno_l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143380"/>
            <a:ext cx="4143404" cy="2428035"/>
          </a:xfrm>
          <a:prstGeom prst="rect">
            <a:avLst/>
          </a:prstGeom>
          <a:noFill/>
        </p:spPr>
      </p:pic>
      <p:pic>
        <p:nvPicPr>
          <p:cNvPr id="2054" name="Picture 6" descr="C:\Users\Jirka\Desktop\TOM241d99_sumava_certovo_jeze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250" y="4214818"/>
            <a:ext cx="4357750" cy="245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5720" y="4071942"/>
            <a:ext cx="8305800" cy="9286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Vltava má takovou specialitu že má tři přehrady za sebou a </a:t>
            </a:r>
            <a:r>
              <a:rPr lang="cs-CZ" sz="2400" dirty="0" err="1" smtClean="0">
                <a:solidFill>
                  <a:schemeClr val="tx1"/>
                </a:solidFill>
              </a:rPr>
              <a:t>menuje</a:t>
            </a:r>
            <a:r>
              <a:rPr lang="cs-CZ" sz="2400" dirty="0" smtClean="0">
                <a:solidFill>
                  <a:schemeClr val="tx1"/>
                </a:solidFill>
              </a:rPr>
              <a:t> seto Vltavská kaskáda a chrání před zaplavením Prahy.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Jirka\Desktop\orl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988623" cy="332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2214578" cy="42862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Třeboňská pánev</a:t>
            </a:r>
            <a:endParaRPr lang="cs-CZ" sz="1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142976" y="3857628"/>
            <a:ext cx="4714908" cy="1745914"/>
          </a:xfrm>
        </p:spPr>
        <p:txBody>
          <a:bodyPr/>
          <a:lstStyle/>
          <a:p>
            <a:r>
              <a:rPr lang="cs-CZ" dirty="0" smtClean="0"/>
              <a:t>Třeboňská pánev se proslavila chovem kaprů.</a:t>
            </a:r>
            <a:endParaRPr lang="cs-CZ" dirty="0"/>
          </a:p>
        </p:txBody>
      </p:sp>
      <p:pic>
        <p:nvPicPr>
          <p:cNvPr id="4098" name="Picture 2" descr="C:\Users\Jirka\Desktop\rybni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9363"/>
            <a:ext cx="4500594" cy="275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92</Words>
  <Application>Microsoft Office PowerPoint</Application>
  <PresentationFormat>Předvádění na obrazovce (4:3)</PresentationFormat>
  <Paragraphs>19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Tok</vt:lpstr>
      <vt:lpstr>vodstvo</vt:lpstr>
      <vt:lpstr>Prezentace aplikace PowerPoint</vt:lpstr>
      <vt:lpstr> Vltava má takovou specialitu že má tři přehrady za sebou a menuje seto Vltavská kaskáda a chrání před zaplavením Prahy.</vt:lpstr>
      <vt:lpstr>Třeboňská pánev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</dc:title>
  <dc:creator>Jirka</dc:creator>
  <cp:lastModifiedBy>Petr Juráček</cp:lastModifiedBy>
  <cp:revision>7</cp:revision>
  <dcterms:created xsi:type="dcterms:W3CDTF">2014-01-23T18:14:22Z</dcterms:created>
  <dcterms:modified xsi:type="dcterms:W3CDTF">2014-02-03T00:20:50Z</dcterms:modified>
</cp:coreProperties>
</file>