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F4F5-071C-47EF-9226-6F49FD1237C8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54C60C-A443-4C74-A4BF-AB11E965E01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F4F5-071C-47EF-9226-6F49FD1237C8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C60C-A443-4C74-A4BF-AB11E965E0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54C60C-A443-4C74-A4BF-AB11E965E01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F4F5-071C-47EF-9226-6F49FD1237C8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F4F5-071C-47EF-9226-6F49FD1237C8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54C60C-A443-4C74-A4BF-AB11E965E01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F4F5-071C-47EF-9226-6F49FD1237C8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54C60C-A443-4C74-A4BF-AB11E965E01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28FF4F5-071C-47EF-9226-6F49FD1237C8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C60C-A443-4C74-A4BF-AB11E965E01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F4F5-071C-47EF-9226-6F49FD1237C8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54C60C-A443-4C74-A4BF-AB11E965E01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F4F5-071C-47EF-9226-6F49FD1237C8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54C60C-A443-4C74-A4BF-AB11E965E0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F4F5-071C-47EF-9226-6F49FD1237C8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54C60C-A443-4C74-A4BF-AB11E965E0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54C60C-A443-4C74-A4BF-AB11E965E01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F4F5-071C-47EF-9226-6F49FD1237C8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54C60C-A443-4C74-A4BF-AB11E965E01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28FF4F5-071C-47EF-9226-6F49FD1237C8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28FF4F5-071C-47EF-9226-6F49FD1237C8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54C60C-A443-4C74-A4BF-AB11E965E01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/>
              <a:t>VYPRACOVAL: Jáchym </a:t>
            </a:r>
            <a:r>
              <a:rPr lang="cs-CZ" smtClean="0"/>
              <a:t>vérosta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chemeClr val="tx1"/>
                </a:solidFill>
              </a:rPr>
              <a:t>14 krajů ČR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426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Středočeský 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Rozloha……………11 014 KM2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obyvatel…..1 279 345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bod……..Tok 865 </a:t>
            </a:r>
            <a:r>
              <a:rPr lang="cs-CZ" sz="3600" dirty="0" err="1" smtClean="0"/>
              <a:t>m.n.m</a:t>
            </a:r>
            <a:r>
              <a:rPr lang="cs-CZ" sz="3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Hejtman……………Miloš Petera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okresů………12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město……..Pr</a:t>
            </a:r>
            <a:r>
              <a:rPr lang="cs-CZ" sz="3600" dirty="0"/>
              <a:t>a</a:t>
            </a:r>
            <a:r>
              <a:rPr lang="cs-CZ" sz="3600" dirty="0" smtClean="0"/>
              <a:t>ha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18119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 Praha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obyvatel……Více než 1 000 000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bod………Teleček 399 </a:t>
            </a:r>
            <a:r>
              <a:rPr lang="cs-CZ" sz="3600" dirty="0" err="1" smtClean="0"/>
              <a:t>m.n.m</a:t>
            </a:r>
            <a:r>
              <a:rPr lang="cs-CZ" sz="3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Primátor……………Adriana Krnáčová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město……..Praha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Prezident……………Miloš Zeman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79973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Pardubický 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527048"/>
            <a:ext cx="8856984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Rozloha……………4 519 KM2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obyvatel……516 411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bod………</a:t>
            </a:r>
            <a:r>
              <a:rPr lang="cs-CZ" sz="2800" dirty="0" smtClean="0"/>
              <a:t>Kralický sněžník 1 424 </a:t>
            </a:r>
            <a:r>
              <a:rPr lang="cs-CZ" sz="2800" dirty="0" err="1" smtClean="0"/>
              <a:t>m.n.m</a:t>
            </a:r>
            <a:r>
              <a:rPr lang="cs-CZ" sz="2800" dirty="0" smtClean="0"/>
              <a:t>.</a:t>
            </a:r>
            <a:endParaRPr lang="cs-CZ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Hejtman……………Martin Netolický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město……..Pardubice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4568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Olomoucký 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Rozloha……………5 267 KM2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obyvatel…..638 638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bod……..Praděd 10419 </a:t>
            </a:r>
            <a:r>
              <a:rPr lang="cs-CZ" sz="3600" dirty="0" err="1" smtClean="0"/>
              <a:t>m.n.m</a:t>
            </a:r>
            <a:r>
              <a:rPr lang="cs-CZ" sz="3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Hejtman……………Jiří Rozbořil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okresů……….5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město……..Olomouc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02493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Moravskoslezský 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Rozloha…………….5 427 KM2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obyvatel……1 230 613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bod………Praděd 1 491 </a:t>
            </a:r>
            <a:r>
              <a:rPr lang="cs-CZ" sz="3600" dirty="0" err="1" smtClean="0"/>
              <a:t>m.n.m</a:t>
            </a:r>
            <a:r>
              <a:rPr lang="cs-CZ" sz="3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Hejtman…………….Miroslav Novák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okresů……….6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město……..Ostrava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2138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Zlínský 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Rozloha…………..3 964 Km2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obyvatel…..586 565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bod……..</a:t>
            </a:r>
            <a:r>
              <a:rPr lang="cs-CZ" sz="2800" dirty="0" smtClean="0"/>
              <a:t>Čertův mlýn 1 206 </a:t>
            </a:r>
            <a:r>
              <a:rPr lang="cs-CZ" sz="2800" dirty="0" err="1" smtClean="0"/>
              <a:t>m.n.m</a:t>
            </a:r>
            <a:r>
              <a:rPr lang="cs-CZ" sz="2800" dirty="0" smtClean="0"/>
              <a:t>.</a:t>
            </a:r>
            <a:endParaRPr lang="cs-CZ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Hejtman……………Stanislav </a:t>
            </a:r>
            <a:r>
              <a:rPr lang="cs-CZ" sz="3600" dirty="0" err="1" smtClean="0"/>
              <a:t>Mišák</a:t>
            </a:r>
            <a:endParaRPr lang="cs-CZ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okresů……….4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město……..Zlín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6029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Jihomoravský kraj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Rozloha………………..7 196,5 KM2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obyvatel……….1 166 313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bod………….</a:t>
            </a:r>
            <a:r>
              <a:rPr lang="cs-CZ" sz="3600" dirty="0" err="1" smtClean="0"/>
              <a:t>Durda</a:t>
            </a:r>
            <a:r>
              <a:rPr lang="cs-CZ" sz="3600" dirty="0" smtClean="0"/>
              <a:t> 838 </a:t>
            </a:r>
            <a:r>
              <a:rPr lang="cs-CZ" sz="3600" dirty="0" err="1" smtClean="0"/>
              <a:t>m.n.m</a:t>
            </a:r>
            <a:r>
              <a:rPr lang="cs-CZ" sz="3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Hejtman……………….Michal Hašek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okresů………....7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město………..Brno</a:t>
            </a:r>
          </a:p>
          <a:p>
            <a:pPr marL="0" indent="0">
              <a:buNone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714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Kraj Vysočina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Rozloha……………...6 795 KM2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obyvatel…….511 937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bod……....Javořice 837 </a:t>
            </a:r>
            <a:r>
              <a:rPr lang="cs-CZ" sz="3600" dirty="0" err="1" smtClean="0"/>
              <a:t>m.n.m</a:t>
            </a:r>
            <a:r>
              <a:rPr lang="cs-CZ" sz="3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Hejtman…………….Jiří Běhounek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okresů……….5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město……..Jihlava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0410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Jihočeský 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Rozloha……………….10 056 KM2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obyvatel………636 138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bod…………Plechý 1 378 </a:t>
            </a:r>
            <a:r>
              <a:rPr lang="cs-CZ" sz="3600" dirty="0" err="1" smtClean="0"/>
              <a:t>m.n.m</a:t>
            </a:r>
            <a:r>
              <a:rPr lang="cs-CZ" sz="3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Hejtman……………...Jiří </a:t>
            </a:r>
            <a:r>
              <a:rPr lang="cs-CZ" sz="3600" dirty="0" err="1"/>
              <a:t>Z</a:t>
            </a:r>
            <a:r>
              <a:rPr lang="cs-CZ" sz="3600" dirty="0" err="1" smtClean="0"/>
              <a:t>imola</a:t>
            </a:r>
            <a:endParaRPr lang="cs-CZ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okresů…………7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město……….České Budějovice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0539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Plzeňský 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Rozloha……………7 561 KM2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obyvatel……571 709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bod……...</a:t>
            </a:r>
            <a:r>
              <a:rPr lang="cs-CZ" sz="2800" dirty="0" smtClean="0"/>
              <a:t>Velká </a:t>
            </a:r>
            <a:r>
              <a:rPr lang="cs-CZ" sz="2800" dirty="0" err="1" smtClean="0"/>
              <a:t>Mokrůvka</a:t>
            </a:r>
            <a:r>
              <a:rPr lang="cs-CZ" sz="2800" dirty="0" smtClean="0"/>
              <a:t> 1 370 </a:t>
            </a:r>
            <a:r>
              <a:rPr lang="cs-CZ" sz="2800" dirty="0" err="1" smtClean="0"/>
              <a:t>m.n.m</a:t>
            </a:r>
            <a:r>
              <a:rPr lang="cs-CZ" sz="2800" dirty="0" smtClean="0"/>
              <a:t>.</a:t>
            </a:r>
            <a:endParaRPr lang="cs-CZ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Hejtman……………Václav Šlajs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město…….Plzeň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26518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Karlovarský 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Rozloha…………….3 314 KM2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obyvatel……303 165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bod………Klínovec 1 244 </a:t>
            </a:r>
            <a:r>
              <a:rPr lang="cs-CZ" sz="3200" dirty="0" err="1" smtClean="0"/>
              <a:t>m.n.m</a:t>
            </a:r>
            <a:r>
              <a:rPr lang="cs-CZ" sz="32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Hejtman…………….Josef Novotný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okresů……….3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město……..Karlovy Vary</a:t>
            </a:r>
          </a:p>
        </p:txBody>
      </p:sp>
    </p:spTree>
    <p:extLst>
      <p:ext uri="{BB962C8B-B14F-4D97-AF65-F5344CB8AC3E}">
        <p14:creationId xmlns:p14="http://schemas.microsoft.com/office/powerpoint/2010/main" val="408468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Ústecký 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Rozloha……………5 335 KM2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Obyvatel…..828 026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bod……...</a:t>
            </a:r>
            <a:r>
              <a:rPr lang="cs-CZ" sz="2800" dirty="0" smtClean="0"/>
              <a:t>Svah hory Klínovec 1 225 </a:t>
            </a:r>
            <a:r>
              <a:rPr lang="cs-CZ" sz="2400" dirty="0" err="1" smtClean="0"/>
              <a:t>m.n.m</a:t>
            </a:r>
            <a:r>
              <a:rPr lang="cs-CZ" sz="2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Hejtman……………Oldřich Bubeníček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město……..Ústí nad Labem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128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Liberecký 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Rozloha…………….3 163 KM2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obyvatel……438 600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bod………Kotel 1 435 </a:t>
            </a:r>
            <a:r>
              <a:rPr lang="cs-CZ" sz="3600" dirty="0" err="1" smtClean="0"/>
              <a:t>m.n.m</a:t>
            </a:r>
            <a:r>
              <a:rPr lang="cs-CZ" sz="3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Hejtman…………….Martin Půta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okresů……….4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město……..Liberec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34564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Královohradecký 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Rozloha……………4 758 KM2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obyvatel…..553 856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Nejvyšší bod………Sněžka 1 603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Hejtman……………Lubomír Franc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Počet okresů………5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Krajské město……..Hradec </a:t>
            </a:r>
            <a:r>
              <a:rPr lang="cs-CZ" sz="3600" dirty="0" err="1" smtClean="0"/>
              <a:t>Králove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52821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</TotalTime>
  <Words>463</Words>
  <Application>Microsoft Office PowerPoint</Application>
  <PresentationFormat>Předvádění na obrazovce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Administrativní</vt:lpstr>
      <vt:lpstr>14 krajů ČR</vt:lpstr>
      <vt:lpstr>Jihomoravský kraj</vt:lpstr>
      <vt:lpstr>Kraj Vysočina</vt:lpstr>
      <vt:lpstr>Jihočeský kraj</vt:lpstr>
      <vt:lpstr>Plzeňský kraj</vt:lpstr>
      <vt:lpstr>Karlovarský kraj</vt:lpstr>
      <vt:lpstr>Ústecký kraj</vt:lpstr>
      <vt:lpstr>Liberecký kraj</vt:lpstr>
      <vt:lpstr>Královohradecký kraj</vt:lpstr>
      <vt:lpstr>Středočeský kraj</vt:lpstr>
      <vt:lpstr>Kraj Praha</vt:lpstr>
      <vt:lpstr>Pardubický kraj</vt:lpstr>
      <vt:lpstr>Olomoucký kraj</vt:lpstr>
      <vt:lpstr>Moravskoslezský kraj</vt:lpstr>
      <vt:lpstr>Zlínský 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krajů ČR</dc:title>
  <dc:creator>Uzivatel</dc:creator>
  <cp:lastModifiedBy>Uzivatel</cp:lastModifiedBy>
  <cp:revision>10</cp:revision>
  <dcterms:created xsi:type="dcterms:W3CDTF">2015-01-23T08:26:18Z</dcterms:created>
  <dcterms:modified xsi:type="dcterms:W3CDTF">2015-01-23T09:58:42Z</dcterms:modified>
</cp:coreProperties>
</file>